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3960440" cy="590465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АНАПА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СТЕПАНА МИХАЙЛОВИЧА ЖОЛОБА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11 им. С. М. Жолоба)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716" y="260649"/>
            <a:ext cx="4247732" cy="59845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b23\Desktop\hdPS5wGEi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17" y="260648"/>
            <a:ext cx="4247731" cy="59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4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Суд над Родионом Раскольниковым. Учащиеся попробовали себя в роли судьи, обвиняемого, защитника и присяжных заседателей. В результате учащиеся смогли ценностно переосмыслить роль каждого героя романа и дали нравственную оценку поступков героев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60648"/>
            <a:ext cx="54006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kab23\Desktop\f4fd518d-c08b-4025-a42a-a169b196d2a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88640"/>
            <a:ext cx="53285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0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неделя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kab23\Desktop\sXb3YyEGG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5143"/>
            <a:ext cx="8352928" cy="47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5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62507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беседа о значении русского языка как языка межнационального общения народов России,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2"/>
            <a:ext cx="4762872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ab23\Desktop\828a26ea-a1a9-4fa4-82ad-4a403d80cd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612068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04256" cy="6336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интерактивный словарный диктант "Родина" на повторение правописания имени существительного.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332656"/>
            <a:ext cx="6059016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b23\Desktop\3611c972-c44e-492f-9443-28790a268e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905672"/>
            <a:ext cx="62861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b23\Desktop\9229fb1f-c4f5-47fe-b418-78604bb77fa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16632"/>
            <a:ext cx="62861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1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недели русского языка в параллели восьмых классов прошла защита учебных проектов "Общение как живой свидетель истории"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8640"/>
            <a:ext cx="5698976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b23\Desktop\851705fe-1d09-42a1-919b-5fc1ebf898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88640"/>
            <a:ext cx="494803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5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3947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недели русского языка в девятых классах прошла беседа о Матери Марии, которая 1 мая 2004 года Православная Церковь причислила к Лику Святых.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88640"/>
            <a:ext cx="5328592" cy="64807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kab23\Desktop\8a466082-041e-4147-8037-ad0e2c82d7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245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6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Пиленко ( так звали её в девичестве) родилась и провела детство в Анапе, позднее став её градоначальником. Писала стихи. Приняв монашеский постриг, осталась жить в миру. Помогала бедным, обездоленным и голодным. Приняла мученическую смерть, шагнув в газовую камеру вместо молодой еврейской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5184576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kab23\Desktop\131dd8d5-2456-445b-af92-9bf0a0d3c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040560" cy="63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59626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этой удивительной женщине ребятам рассказали ученицы 11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Ляшевич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библиотекарь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Жеребцова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Геннадьевна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32656"/>
            <a:ext cx="4896544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kab23\Desktop\87d47ecc-afe1-4473-bf0a-c221154b49d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3"/>
            <a:ext cx="5400599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3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63947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недели русского языка в 10А классе прошёл урок- дискуссия по произведению Ф. М. Достоевского " Преступление и наказание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60648"/>
            <a:ext cx="519492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kab23\Desktop\1d547456-753d-43c9-83bd-ce41f54a5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60648"/>
            <a:ext cx="56166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77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 </vt:lpstr>
      <vt:lpstr>Предметная неделя</vt:lpstr>
      <vt:lpstr>5 класс     проведена беседа о значении русского языка как языка межнационального общения народов России,     </vt:lpstr>
      <vt:lpstr>5 класс          проведён интерактивный словарный диктант "Родина" на повторение правописания имени существительного.</vt:lpstr>
      <vt:lpstr>8 класс            В рамках недели русского языка в параллели восьмых классов прошла защита учебных проектов "Общение как живой свидетель истории"</vt:lpstr>
      <vt:lpstr>9 класс           В рамках недели русского языка в девятых классах прошла беседа о Матери Марии, которая 1 мая 2004 года Православная Церковь причислила к Лику Святых.    </vt:lpstr>
      <vt:lpstr>Елизавета Пиленко ( так звали её в девичестве) родилась и провела детство в Анапе, позднее став её градоначальником. Писала стихи. Приняв монашеский постриг, осталась жить в миру. Помогала бедным, обездоленным и голодным. Приняла мученическую смерть, шагнув в газовую камеру вместо молодой еврейской женщины</vt:lpstr>
      <vt:lpstr>    Об этой удивительной женщине ребятам рассказали ученицы 11 класса  Ляшевич Олеся, Фёдорова Ксения  и наш любимый библиотекарь Жеребцова Надежда Геннадьевна</vt:lpstr>
      <vt:lpstr>10 класс    В рамках недели русского языка в 10А классе прошёл урок- дискуссия по произведению Ф. М. Достоевского " Преступление и наказание "</vt:lpstr>
      <vt:lpstr>- Суд над Родионом Раскольниковым. Учащиеся попробовали себя в роли судьи, обвиняемого, защитника и присяжных заседателей. В результате учащиеся смогли ценностно переосмыслить роль каждого героя романа и дали нравственную оценку поступков героев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</dc:title>
  <dc:creator>kab23</dc:creator>
  <cp:lastModifiedBy>kab23</cp:lastModifiedBy>
  <cp:revision>5</cp:revision>
  <dcterms:created xsi:type="dcterms:W3CDTF">2024-03-07T06:42:01Z</dcterms:created>
  <dcterms:modified xsi:type="dcterms:W3CDTF">2024-04-05T10:17:16Z</dcterms:modified>
</cp:coreProperties>
</file>