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3456384" cy="7920879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 11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ГОРОД-КУРОРТ АНАПА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СТЕПАНА МИХАЙЛОВИЧА ЖОЛОБА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(МБОУ СОШ № 11 им. С. М. Жолоба)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48680"/>
            <a:ext cx="4608512" cy="5904656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2050" name="Picture 2" descr="C:\Users\kab23\Desktop\hdPS5wGEiH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332065" cy="610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5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регионального тренировочного мероприятия </a:t>
            </a:r>
          </a:p>
          <a:p>
            <a:pPr marL="0" indent="0" algn="ctr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проведении ОГЭ </a:t>
            </a:r>
          </a:p>
          <a:p>
            <a:pPr marL="0" indent="0" algn="ctr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с участием обучающихся 9 классов МБОУ СОШ № 11 им. С. М. Жолоба</a:t>
            </a:r>
          </a:p>
          <a:p>
            <a:pPr marL="0" indent="0" algn="ctr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марта 2024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61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планом подготовки к государственной итоговой аттестации выпускников 9-го класса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2024 года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пробный экзамен в форме ОГЭ для выпускников 9-го класса по математике. При проведении пробного ОГЭ все участники строго руководствовались Порядком проведения основного государственного экзамена, соблюдалась вся процедура его проведения</a:t>
            </a:r>
            <a:r>
              <a:rPr lang="ru-RU" sz="1400" dirty="0"/>
              <a:t>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</p:txBody>
      </p:sp>
      <p:pic>
        <p:nvPicPr>
          <p:cNvPr id="1026" name="Picture 2" descr="C:\Users\kab23\Desktop\d62a7d8cb801f93a79cc77e4e75d38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988840"/>
            <a:ext cx="759829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5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предэкзаменационной работы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оценить уровень подготовки по обязательным предметам и предметам по выбору выпускников основной школы.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kab23\Desktop\d2aa9fde242cbd91575aeadc324b13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0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отработать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процедуру организации  и проведения ОГЭ;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усвоения обучающимися материала за курс основного общего образования;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заполнения бланков ОГЭ;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выпускников 9-го класса к ОГЭ по обязательному предмету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kab23\Desktop\15216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488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9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План работы: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dirty="0" smtClean="0"/>
              <a:t>Продолжить </a:t>
            </a:r>
            <a:r>
              <a:rPr lang="ru-RU" sz="1800" dirty="0"/>
              <a:t>работу по отработке системы повторения, обобщения и систематизации учебного материала в целях подготовки к ОГЭ.</a:t>
            </a:r>
          </a:p>
          <a:p>
            <a:pPr lvl="0"/>
            <a:r>
              <a:rPr lang="ru-RU" sz="1800" dirty="0"/>
              <a:t>Больше внимания уделять решению второй части.</a:t>
            </a:r>
          </a:p>
          <a:p>
            <a:pPr lvl="0"/>
            <a:r>
              <a:rPr lang="ru-RU" sz="1800" dirty="0"/>
              <a:t>При подготовке хорошо успевающих учащихся следует уделять больше внимания решению нестандартных задач и обучению составления плана решения задачи и грамотного его оформления;</a:t>
            </a:r>
          </a:p>
          <a:p>
            <a:pPr lvl="0"/>
            <a:r>
              <a:rPr lang="ru-RU" sz="1800" dirty="0"/>
              <a:t>Проводить разбор методов решения задач повышенного уровня сложности, проверяя усвоение этих методов на самостоятельных работах и дополнительных занятиях.</a:t>
            </a:r>
          </a:p>
          <a:p>
            <a:pPr lvl="0"/>
            <a:r>
              <a:rPr lang="ru-RU" sz="1800" dirty="0"/>
              <a:t>Больше включать в тематические контрольные и самостоятельные работы задания в тестовой форме (с кратким ответом).</a:t>
            </a:r>
          </a:p>
          <a:p>
            <a:pPr lvl="0"/>
            <a:r>
              <a:rPr lang="ru-RU" sz="1800" dirty="0"/>
              <a:t>На уроках отрабатывать вычисления и преобразования, на дополнительных занятиях применять индивидуальный подход к набору решаемых номеров для успешного прохождения Государственной Итоговой Аттестации.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80765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169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БЮДЖЕТНОЕ ОБЩЕОБРАЗОВАТЕЛЬНОЕ УЧРЕЖДЕНИЕ СРЕДНЯЯ ОБЩЕОБРАЗОВАТЕЛЬНАЯ ШКОЛА № 11 МУНИЦИПАЛЬНОГО ОБРАЗОВАНИЯ ГОРОД-КУРОРТ АНАПА ИМЕНИ ГЕРОЯ СОВЕТСКОГО СОЮЗА СТЕПАНА МИХАЙЛОВИЧА ЖОЛОБА (МБОУ СОШ № 11 им. С. М. Жолоба) </vt:lpstr>
      <vt:lpstr>Презентация PowerPoint</vt:lpstr>
      <vt:lpstr>В соответствии с планом подготовки к государственной итоговой аттестации выпускников 9-го класса  26 марта 2024 года  проведен пробный экзамен в форме ОГЭ для выпускников 9-го класса по математике. При проведении пробного ОГЭ все участники строго руководствовались Порядком проведения основного государственного экзамена, соблюдалась вся процедура его проведения. </vt:lpstr>
      <vt:lpstr>Назначение предэкзаменационной работы – оценить уровень подготовки по обязательным предметам и предметам по выбору выпускников основной школы.  </vt:lpstr>
      <vt:lpstr>Цель:  - отработать процедуру организации  и проведения ОГЭ; - проверить уровень усвоения обучающимися материала за курс основного общего образования; - определить качество заполнения бланков ОГЭ; - оценить подготовку выпускников 9-го класса к ОГЭ по обязательному предмету. </vt:lpstr>
      <vt:lpstr>План работы: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 11 МУНИЦИПАЛЬНОГО ОБРАЗОВАНИЯ ГОРОД-КУРОРТ АНАПА ИМЕНИ ГЕРОЯ СОВЕТСКОГО СОЮЗА СТЕПАНА МИХАЙЛОВИЧА ЖОЛОБА (МБОУ СОШ № 11 им. С. М. Жолоба)</dc:title>
  <dc:creator>kab23</dc:creator>
  <cp:lastModifiedBy>kab23</cp:lastModifiedBy>
  <cp:revision>10</cp:revision>
  <dcterms:created xsi:type="dcterms:W3CDTF">2024-03-07T06:42:01Z</dcterms:created>
  <dcterms:modified xsi:type="dcterms:W3CDTF">2024-04-05T10:56:15Z</dcterms:modified>
</cp:coreProperties>
</file>