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4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3960440" cy="590465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11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АНАПА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СТЕПАНА МИХАЙЛОВИЧА ЖОЛОБА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11 им. С. М. Жолоба)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716" y="260649"/>
            <a:ext cx="4247732" cy="59845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ab23\Desktop\hdPS5wGEiH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17" y="260648"/>
            <a:ext cx="4247731" cy="59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4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Исходя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темы,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сформулировал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свою,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которую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развивал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весь</a:t>
            </a:r>
            <a:r>
              <a:rPr lang="ru-RU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августе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</a:t>
            </a:r>
            <a:r>
              <a:rPr lang="ru-RU" sz="18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обеспеченностью</a:t>
            </a:r>
            <a:r>
              <a:rPr lang="ru-RU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учебниками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готовностью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кабинетов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новому учебному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году.	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октябре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учителями- </a:t>
            </a:r>
            <a:r>
              <a:rPr lang="ru-RU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предметниками,</a:t>
            </a:r>
            <a:r>
              <a:rPr lang="ru-RU" sz="18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входящими</a:t>
            </a:r>
            <a:r>
              <a:rPr lang="ru-RU" sz="1800" spc="3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МО.</a:t>
            </a:r>
            <a:r>
              <a:rPr lang="ru-RU" sz="1800" spc="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Были</a:t>
            </a:r>
            <a:r>
              <a:rPr lang="ru-RU" sz="1800" spc="3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</a:t>
            </a:r>
            <a:r>
              <a:rPr lang="ru-RU" sz="18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</a:t>
            </a:r>
            <a:r>
              <a:rPr lang="ru-RU" sz="1800" spc="3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призеры.</a:t>
            </a:r>
            <a:r>
              <a:rPr lang="ru-RU" sz="18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, человек, рукописный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C2161DD-70B7-267D-FC0B-8E1DAEACE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402480"/>
            <a:ext cx="5400675" cy="4053039"/>
          </a:xfrm>
        </p:spPr>
      </p:pic>
    </p:spTree>
    <p:extLst>
      <p:ext uri="{BB962C8B-B14F-4D97-AF65-F5344CB8AC3E}">
        <p14:creationId xmlns:p14="http://schemas.microsoft.com/office/powerpoint/2010/main" val="406880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rmAutofit/>
          </a:bodyPr>
          <a:lstStyle/>
          <a:p>
            <a:pPr marL="71120" marR="66675">
              <a:spcBef>
                <a:spcPts val="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учителя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 на уроках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едагоги МО владеют</a:t>
            </a:r>
            <a:r>
              <a:rPr lang="ru-RU" sz="1800" spc="-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ПК. Систематически используют информационные технологии.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учителя МО имеют темы по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самообразованию, которые соответствуют методической теме школы и МО. Учителя в своей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обращают внимание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психологической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комфортности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классе;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“учитель-ученик”.</a:t>
            </a:r>
          </a:p>
        </p:txBody>
      </p:sp>
      <p:pic>
        <p:nvPicPr>
          <p:cNvPr id="7" name="Объект 6" descr="Изображение выглядит как человек, одежда, Обучение, Образ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796AC708-1182-4CCB-8872-922273160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5" y="1967712"/>
            <a:ext cx="5051425" cy="3790938"/>
          </a:xfrm>
        </p:spPr>
      </p:pic>
    </p:spTree>
    <p:extLst>
      <p:ext uri="{BB962C8B-B14F-4D97-AF65-F5344CB8AC3E}">
        <p14:creationId xmlns:p14="http://schemas.microsoft.com/office/powerpoint/2010/main" val="289305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Autofit/>
          </a:bodyPr>
          <a:lstStyle/>
          <a:p>
            <a:pPr marL="71120" indent="-229235">
              <a:lnSpc>
                <a:spcPts val="137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Проанализировав состояние работы методического объединения 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2023-2024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год,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можно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следующие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2023-2024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признать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удовлетворительной.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членов МО систематически проводится работа по повышению квалификации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школы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внедрена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взаимопосещаемость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уроков,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анализируются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коллегами,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вырабатываются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рекомендации,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успеваемости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учащихся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обученности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находятся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среднем уровне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требуют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систематической работы и контроля. Обратить внимание на классы с низкой мотивацией к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учению.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Члены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понимают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значимость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методической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работы,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принимают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школы.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заседания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</a:t>
            </a:r>
            <a:r>
              <a:rPr lang="ru-RU" sz="1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решений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заседаний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контролируется,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систематически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</a:t>
            </a:r>
            <a:r>
              <a:rPr lang="ru-RU" sz="14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FE14322-7257-1FEB-7803-68AAC2DD4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8" y="1859894"/>
            <a:ext cx="5338762" cy="4006575"/>
          </a:xfrm>
        </p:spPr>
      </p:pic>
    </p:spTree>
    <p:extLst>
      <p:ext uri="{BB962C8B-B14F-4D97-AF65-F5344CB8AC3E}">
        <p14:creationId xmlns:p14="http://schemas.microsoft.com/office/powerpoint/2010/main" val="99244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Autofit/>
          </a:bodyPr>
          <a:lstStyle/>
          <a:p>
            <a:pPr marL="261620">
              <a:lnSpc>
                <a:spcPts val="1370"/>
              </a:lnSpc>
            </a:pPr>
            <a:r>
              <a:rPr lang="ru-RU" sz="18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8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следующий</a:t>
            </a:r>
            <a:r>
              <a:rPr lang="ru-RU" sz="18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 работу по созданию индивидуально-образовательных маршрутов с целью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выявления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пробелов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мониторингов.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Привлекать к участию в научно-практической конференции как можно больше учащихся.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привлечения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научно-практической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раннего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способных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одаренных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8B7A839-B404-82CD-B6ED-69295E0A0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8" y="1239975"/>
            <a:ext cx="5338762" cy="4781313"/>
          </a:xfrm>
        </p:spPr>
      </p:pic>
    </p:spTree>
    <p:extLst>
      <p:ext uri="{BB962C8B-B14F-4D97-AF65-F5344CB8AC3E}">
        <p14:creationId xmlns:p14="http://schemas.microsoft.com/office/powerpoint/2010/main" val="143672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Autofit/>
          </a:bodyPr>
          <a:lstStyle/>
          <a:p>
            <a:pPr marR="774065" lvl="0" algn="l">
              <a:buSzPts val="1200"/>
              <a:tabLst>
                <a:tab pos="223520" algn="l"/>
              </a:tabLst>
            </a:pP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4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следующий</a:t>
            </a:r>
            <a:r>
              <a:rPr lang="ru-RU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знаний,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умений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путем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внедрения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внутренней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дифференциации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класса.Для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повышения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выпускных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 усилить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систематизировать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зачѐтную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 работы, проводить поэлементный анализ школьного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пробного ОГЭ и ЕГЭ, с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учѐтом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результатов которого, строить дальнейшую учебную работу,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стена, одежд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24AE6FB-00AF-3C97-BA76-F4B14A71C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64" y="1600200"/>
            <a:ext cx="3739709" cy="4983163"/>
          </a:xfrm>
        </p:spPr>
      </p:pic>
    </p:spTree>
    <p:extLst>
      <p:ext uri="{BB962C8B-B14F-4D97-AF65-F5344CB8AC3E}">
        <p14:creationId xmlns:p14="http://schemas.microsoft.com/office/powerpoint/2010/main" val="329350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6250706"/>
          </a:xfrm>
        </p:spPr>
        <p:txBody>
          <a:bodyPr>
            <a:noAutofit/>
          </a:bodyPr>
          <a:lstStyle/>
          <a:p>
            <a:pPr marR="774065" lvl="0" algn="l">
              <a:buSzPts val="1200"/>
              <a:tabLst>
                <a:tab pos="223520" algn="l"/>
              </a:tabLst>
            </a:pP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4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b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следующий</a:t>
            </a:r>
            <a:r>
              <a:rPr lang="ru-RU" sz="1400" b="1" u="heavy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силить индивидуальную работу со слабоуспевающими учениками. На уроках проводить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контрольные работы в форме ЕГЭ и ОГЭ. Начиная с 5-х классов проводить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тестов и 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диктантов.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Внедрять активно обновленный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ФГОС (5-10 кл.) на уроках.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дистанционного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урока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внеурочное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одежда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7250303-C65A-37F7-160D-A264EF69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00200"/>
            <a:ext cx="4743614" cy="4525963"/>
          </a:xfrm>
        </p:spPr>
      </p:pic>
    </p:spTree>
    <p:extLst>
      <p:ext uri="{BB962C8B-B14F-4D97-AF65-F5344CB8AC3E}">
        <p14:creationId xmlns:p14="http://schemas.microsoft.com/office/powerpoint/2010/main" val="217538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по итогам внутришкольного контроля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снимок экрана, визитная карточ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5F6A640-BF73-875D-81BC-A0DAC983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735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62507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направлен на обеспечение эффективного управления образовательной деятельностью с учётом индивидуальных особенностей обучающихся, их интересов и образовательных возможностей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3E25AEB-23A8-6FE9-D00D-0FD7A5021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08" y="476250"/>
            <a:ext cx="4240084" cy="5649913"/>
          </a:xfrm>
        </p:spPr>
      </p:pic>
    </p:spTree>
    <p:extLst>
      <p:ext uri="{BB962C8B-B14F-4D97-AF65-F5344CB8AC3E}">
        <p14:creationId xmlns:p14="http://schemas.microsoft.com/office/powerpoint/2010/main" val="38373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304256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Объекты анализа: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ООП по уровням общего образования в соответствии с ФГОС.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 школьной документации в соответствии с локальными нормативными актами.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образовательной деятельности с учётом запросов участников образовательных отношений.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работа с педагогами по совершенствованию образовательной деятельности по результатам контроля.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одежда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08D2535-8379-4FDF-AA85-A59B04425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84" y="333375"/>
            <a:ext cx="4701144" cy="6264275"/>
          </a:xfrm>
        </p:spPr>
      </p:pic>
    </p:spTree>
    <p:extLst>
      <p:ext uri="{BB962C8B-B14F-4D97-AF65-F5344CB8AC3E}">
        <p14:creationId xmlns:p14="http://schemas.microsoft.com/office/powerpoint/2010/main" val="124331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3227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контроля:</a:t>
            </a:r>
            <a:b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Классно-обобщающий контроль.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Персональный контроль.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Мониторинг.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Административный контроль.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одежда, человек, стен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EF25DB9C-E039-427D-9556-B6BBFC03C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58" y="188913"/>
            <a:ext cx="4809558" cy="6408737"/>
          </a:xfrm>
        </p:spPr>
      </p:pic>
    </p:spTree>
    <p:extLst>
      <p:ext uri="{BB962C8B-B14F-4D97-AF65-F5344CB8AC3E}">
        <p14:creationId xmlns:p14="http://schemas.microsoft.com/office/powerpoint/2010/main" val="118955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639472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Итоги различных видов контроля рассматривались на педагогических советах, совещаниях при директоре и на заседаниях ШМО.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88640"/>
            <a:ext cx="5328592" cy="64807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7D73BEE2-841D-B179-258D-8515EC00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615617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322714"/>
          </a:xfrm>
        </p:spPr>
        <p:txBody>
          <a:bodyPr>
            <a:normAutofit/>
          </a:bodyPr>
          <a:lstStyle/>
          <a:p>
            <a:pPr marL="71120" marR="66040" indent="70993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Повышению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учебно-воспитательной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учителей. Немалая роль в этом принадлежит методическому объединению учителей-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предметников.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r>
              <a:rPr lang="ru-RU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методического</a:t>
            </a:r>
            <a:r>
              <a:rPr lang="ru-RU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объединения</a:t>
            </a:r>
            <a:r>
              <a:rPr lang="ru-RU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чётко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спланирована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весь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ведется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разных направлениях.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F798073-000F-2410-5BEC-02432BEBF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1247750"/>
            <a:ext cx="5184775" cy="3891013"/>
          </a:xfrm>
        </p:spPr>
      </p:pic>
    </p:spTree>
    <p:extLst>
      <p:ext uri="{BB962C8B-B14F-4D97-AF65-F5344CB8AC3E}">
        <p14:creationId xmlns:p14="http://schemas.microsoft.com/office/powerpoint/2010/main" val="9219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5962674"/>
          </a:xfrm>
        </p:spPr>
        <p:txBody>
          <a:bodyPr>
            <a:normAutofit/>
          </a:bodyPr>
          <a:lstStyle/>
          <a:p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1800" u="heavy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процесс на основе индивидуального и дифференцированного подхода»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одежда, человек, в помещении, стол&#10;&#10;Автоматически созданное описание">
            <a:extLst>
              <a:ext uri="{FF2B5EF4-FFF2-40B4-BE49-F238E27FC236}">
                <a16:creationId xmlns:a16="http://schemas.microsoft.com/office/drawing/2014/main" id="{643A1D29-A856-66B7-8960-7E1F4198F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4704"/>
            <a:ext cx="5832773" cy="5256583"/>
          </a:xfrm>
        </p:spPr>
      </p:pic>
    </p:spTree>
    <p:extLst>
      <p:ext uri="{BB962C8B-B14F-4D97-AF65-F5344CB8AC3E}">
        <p14:creationId xmlns:p14="http://schemas.microsoft.com/office/powerpoint/2010/main" val="273373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6394722"/>
          </a:xfrm>
        </p:spPr>
        <p:txBody>
          <a:bodyPr>
            <a:normAutofit/>
          </a:bodyPr>
          <a:lstStyle/>
          <a:p>
            <a:pPr marL="228600">
              <a:spcBef>
                <a:spcPts val="25"/>
              </a:spcBef>
              <a:spcAft>
                <a:spcPts val="0"/>
              </a:spcAft>
            </a:pPr>
            <a:r>
              <a:rPr lang="ru-RU" sz="1400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r>
              <a:rPr lang="ru-RU" sz="1400" i="1" u="heavy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i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400" i="1" u="heavy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МО: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1.Основной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задачей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считать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творческих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</a:t>
            </a:r>
            <a:r>
              <a:rPr lang="ru-RU" sz="14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профессионального мастерства.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2.Членами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вести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активную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решению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школы: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«Введение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 новых педагогических технологий в образовательный процесс на основе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глубокой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дифференциации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индивидуального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подхода к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учащимся».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Направить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усилия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цели: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доступного,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вариативного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качественного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путем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</a:t>
            </a:r>
            <a:r>
              <a:rPr lang="ru-RU" sz="14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новых</a:t>
            </a:r>
            <a:r>
              <a:rPr lang="ru-RU" sz="1400" b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 технологий.</a:t>
            </a:r>
            <a:b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начале</a:t>
            </a:r>
            <a:r>
              <a:rPr lang="ru-RU" sz="1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400" spc="2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</a:t>
            </a:r>
            <a:r>
              <a:rPr lang="ru-RU" sz="1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sz="1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была</a:t>
            </a:r>
            <a:r>
              <a:rPr lang="ru-RU" sz="140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установлена</a:t>
            </a:r>
            <a:r>
              <a:rPr lang="ru-RU" sz="1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</a:t>
            </a:r>
            <a:r>
              <a:rPr lang="ru-RU" sz="1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проблема,</a:t>
            </a:r>
            <a:r>
              <a:rPr lang="ru-RU" sz="1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ru-RU" sz="1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</a:t>
            </a:r>
            <a:r>
              <a:rPr lang="ru-RU" sz="140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</a:t>
            </a:r>
            <a:r>
              <a:rPr lang="ru-RU" sz="1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занимался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последующие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месяцы.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, одежда, рукописный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DCCD86C-F088-5E72-9594-DB00ED026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515638"/>
            <a:ext cx="5194300" cy="3898161"/>
          </a:xfrm>
        </p:spPr>
      </p:pic>
    </p:spTree>
    <p:extLst>
      <p:ext uri="{BB962C8B-B14F-4D97-AF65-F5344CB8AC3E}">
        <p14:creationId xmlns:p14="http://schemas.microsoft.com/office/powerpoint/2010/main" val="3925277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752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СРЕДНЯЯ ОБЩЕОБРАЗОВАТЕЛЬНАЯ ШКОЛА № 11 МУНИЦИПАЛЬНОГО ОБРАЗОВАНИЯ ГОРОД-КУРОРТ АНАПА ИМЕНИ ГЕРОЯ СОВЕТСКОГО СОЮЗА СТЕПАНА МИХАЙЛОВИЧА ЖОЛОБА (МБОУ СОШ № 11 им. С. М. Жолоба) </vt:lpstr>
      <vt:lpstr>Анализ по итогам внутришкольного контроля </vt:lpstr>
      <vt:lpstr>ЦЕЛЬ: направлен на обеспечение эффективного управления образовательной деятельностью с учётом индивидуальных особенностей обучающихся, их интересов и образовательных возможностей.      </vt:lpstr>
      <vt:lpstr>Объекты анализа: Реализация ООП по уровням общего образования в соответствии с ФГОС.  Ведение школьной документации в соответствии с локальными нормативными актами.  Условия образовательной деятельности с учётом запросов участников образовательных отношений.  Методическая работа с педагогами по совершенствованию образовательной деятельности по результатам контроля.</vt:lpstr>
      <vt:lpstr>Формы контроля:       Классно-обобщающий контроль.    Персональный контроль.    Мониторинг.    Административный контроль. </vt:lpstr>
      <vt:lpstr>Итоги различных видов контроля рассматривались на педагогических советах, совещаниях при директоре и на заседаниях ШМО. </vt:lpstr>
      <vt:lpstr>Повышению качества учебно-воспитательной работы в школе помогают все организации учителей. Немалая роль в этом принадлежит методическому объединению учителей- предметников. Работа методического объединения учителей МО всегда  чётко спланирована на весь учебный год и ведется в разных направлениях. </vt:lpstr>
      <vt:lpstr> Тема МО: Внедрение информационных технологий в образовательный процесс на основе индивидуального и дифференцированного подхода» </vt:lpstr>
      <vt:lpstr>Цели и задачи МО: 1.Основной задачей считать развитие творческих возможностей учителей и повышение их профессионального мастерства. 2.Членами МО вести активную работу по решению проблемы школы: «Введение элементов новых педагогических технологий в образовательный процесс на основе глубокой дифференциации и индивидуального подхода к учащимся». 3. Направить усилия МО на выполнение основной цели: создать условия для обеспечения доступного, вариативного качественного образования, путем использования новых педагогических технологий. В начале года учебного года была установлена главная проблема, которой коллектив учителей занимался последующие месяцы. </vt:lpstr>
      <vt:lpstr>Исходя из основной темы, каждый учитель сформулировал свою, которую развивал весь учебный год. В августе был проведен контроль за обеспеченностью учебниками и готовностью кабинетов  к новому учебному году.  В октябре проведен школьный тур олимпиад учителями-  предметниками, входящими в МО. Были определены победители и призеры.  </vt:lpstr>
      <vt:lpstr>Все учителя применяют на уроках здоровьесберегающие технологии.  Педагоги МО владеют ПК. Систематически используют информационные технологии.  Все учителя МО имеют темы по самообразованию, которые соответствуют методической теме школы и МО. Учителя в своей работе обращают внимание на: создание психологической комфортности в классе; работу по схеме “учитель-ученик”.</vt:lpstr>
      <vt:lpstr>Выводы: Проанализировав состояние работы методического объединения  за 2023-2024 учебный год, можно сделать следующие выводы: Работу учителей в 2023-2024 учебном году признать удовлетворительной. Среди членов МО систематически проводится работа по повышению квалификации педагогов. В работу школы внедрена взаимопосещаемость уроков, которые анализируются коллегами, вырабатываются рекомендации, направленные на повышение качества успеваемости Качество знаний учащихся и степень обученности находятся на среднем уровне и требуют систематической работы и контроля. Обратить внимание на классы с низкой мотивацией к учению. Члены МО понимают значимость методической работы, принимают активное участие в жизни школы. Все заседания МО проведены согласно плану работы. Выполнение решений заседаний контролируется, систематически проводится мониторинг качества знаний учащихся.   </vt:lpstr>
      <vt:lpstr>Задачи на следующий год. Продолжить работу по созданию индивидуально-образовательных маршрутов с целью выявления пробелов знаний у учащихся при проведении различных мониторингов. Привлекать к участию в научно-практической конференции как можно больше учащихся. Создание условий для привлечения школьников к научно-практической деятельности. Совершенствование системы раннего выявления и поддержки способных и одаренных детей    </vt:lpstr>
      <vt:lpstr>Задачи на следующий год. Повышение уровня знаний, умений и навыков учащихся путем внедрения внутренней дифференциации каждого класса.Для укрепления результатов и повышения уровня знаний учащихся выпускных классов усилить  и систематизировать зачѐтную форму работы, проводить поэлементный анализ школьного пробного ОГЭ и ЕГЭ, с учѐтом результатов которого, строить дальнейшую учебную работу,   </vt:lpstr>
      <vt:lpstr>Задачи на следующий год. Усилить индивидуальную работу со слабоуспевающими учениками. На уроках проводить контрольные работы в форме ЕГЭ и ОГЭ. Начиная с 5-х классов проводить контроль в форме тестов и  диктантов. Внедрять активно обновленный ФГОС (5-10 кл.) на уроках. Активное применение дистанционного обучения в рамках урока и во внеурочное время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11 МУНИЦИПАЛЬНОГО ОБРАЗОВАНИЯ ГОРОД-КУРОРТ АНАПА ИМЕНИ ГЕРОЯ СОВЕТСКОГО СОЮЗА СТЕПАНА МИХАЙЛОВИЧА ЖОЛОБА (МБОУ СОШ № 11 им. С. М. Жолоба)</dc:title>
  <dc:creator>kab23</dc:creator>
  <cp:lastModifiedBy>Дарья Микерина</cp:lastModifiedBy>
  <cp:revision>6</cp:revision>
  <dcterms:created xsi:type="dcterms:W3CDTF">2024-03-07T06:42:01Z</dcterms:created>
  <dcterms:modified xsi:type="dcterms:W3CDTF">2024-05-20T12:02:29Z</dcterms:modified>
</cp:coreProperties>
</file>